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12" r:id="rId5"/>
  </p:sldMasterIdLst>
  <p:notesMasterIdLst>
    <p:notesMasterId r:id="rId27"/>
  </p:notesMasterIdLst>
  <p:handoutMasterIdLst>
    <p:handoutMasterId r:id="rId28"/>
  </p:handoutMasterIdLst>
  <p:sldIdLst>
    <p:sldId id="436" r:id="rId6"/>
    <p:sldId id="449" r:id="rId7"/>
    <p:sldId id="437" r:id="rId8"/>
    <p:sldId id="448" r:id="rId9"/>
    <p:sldId id="438" r:id="rId10"/>
    <p:sldId id="439" r:id="rId11"/>
    <p:sldId id="440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41" r:id="rId20"/>
    <p:sldId id="444" r:id="rId21"/>
    <p:sldId id="290" r:id="rId22"/>
    <p:sldId id="298" r:id="rId23"/>
    <p:sldId id="299" r:id="rId24"/>
    <p:sldId id="457" r:id="rId25"/>
    <p:sldId id="44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66"/>
    <a:srgbClr val="FF9900"/>
    <a:srgbClr val="FFFF00"/>
    <a:srgbClr val="418187"/>
    <a:srgbClr val="0C4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E1970-646A-42CB-984E-709F7C5A6800}" v="16" dt="2024-03-02T02:18:41.348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394" autoAdjust="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outlineViewPr>
    <p:cViewPr>
      <p:scale>
        <a:sx n="33" d="100"/>
        <a:sy n="33" d="100"/>
      </p:scale>
      <p:origin x="0" y="-171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71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na Roseboro-Marsh" userId="3c0f7d4cd83240e7" providerId="LiveId" clId="{018E1970-646A-42CB-984E-709F7C5A6800}"/>
    <pc:docChg chg="undo custSel addSld delSld modSld sldOrd">
      <pc:chgData name="Katrina Roseboro-Marsh" userId="3c0f7d4cd83240e7" providerId="LiveId" clId="{018E1970-646A-42CB-984E-709F7C5A6800}" dt="2024-03-02T02:23:37.203" v="248" actId="20577"/>
      <pc:docMkLst>
        <pc:docMk/>
      </pc:docMkLst>
      <pc:sldChg chg="add ord">
        <pc:chgData name="Katrina Roseboro-Marsh" userId="3c0f7d4cd83240e7" providerId="LiveId" clId="{018E1970-646A-42CB-984E-709F7C5A6800}" dt="2024-03-02T02:16:37.731" v="166"/>
        <pc:sldMkLst>
          <pc:docMk/>
          <pc:sldMk cId="3170280394" sldId="290"/>
        </pc:sldMkLst>
      </pc:sldChg>
      <pc:sldChg chg="add del ord">
        <pc:chgData name="Katrina Roseboro-Marsh" userId="3c0f7d4cd83240e7" providerId="LiveId" clId="{018E1970-646A-42CB-984E-709F7C5A6800}" dt="2024-03-02T02:22:42.259" v="210" actId="2696"/>
        <pc:sldMkLst>
          <pc:docMk/>
          <pc:sldMk cId="1003962426" sldId="293"/>
        </pc:sldMkLst>
      </pc:sldChg>
      <pc:sldChg chg="add ord">
        <pc:chgData name="Katrina Roseboro-Marsh" userId="3c0f7d4cd83240e7" providerId="LiveId" clId="{018E1970-646A-42CB-984E-709F7C5A6800}" dt="2024-03-02T02:17:16.212" v="169"/>
        <pc:sldMkLst>
          <pc:docMk/>
          <pc:sldMk cId="1139127798" sldId="298"/>
        </pc:sldMkLst>
      </pc:sldChg>
      <pc:sldChg chg="add ord">
        <pc:chgData name="Katrina Roseboro-Marsh" userId="3c0f7d4cd83240e7" providerId="LiveId" clId="{018E1970-646A-42CB-984E-709F7C5A6800}" dt="2024-03-02T02:17:51.131" v="172"/>
        <pc:sldMkLst>
          <pc:docMk/>
          <pc:sldMk cId="2690180538" sldId="299"/>
        </pc:sldMkLst>
      </pc:sldChg>
      <pc:sldChg chg="add del ord">
        <pc:chgData name="Katrina Roseboro-Marsh" userId="3c0f7d4cd83240e7" providerId="LiveId" clId="{018E1970-646A-42CB-984E-709F7C5A6800}" dt="2024-03-02T02:20:32.215" v="199" actId="2696"/>
        <pc:sldMkLst>
          <pc:docMk/>
          <pc:sldMk cId="3389136104" sldId="300"/>
        </pc:sldMkLst>
      </pc:sldChg>
      <pc:sldChg chg="del">
        <pc:chgData name="Katrina Roseboro-Marsh" userId="3c0f7d4cd83240e7" providerId="LiveId" clId="{018E1970-646A-42CB-984E-709F7C5A6800}" dt="2024-03-02T02:21:13.603" v="206" actId="2696"/>
        <pc:sldMkLst>
          <pc:docMk/>
          <pc:sldMk cId="2280806097" sldId="435"/>
        </pc:sldMkLst>
      </pc:sldChg>
      <pc:sldChg chg="addSp delSp modSp mod modClrScheme chgLayout">
        <pc:chgData name="Katrina Roseboro-Marsh" userId="3c0f7d4cd83240e7" providerId="LiveId" clId="{018E1970-646A-42CB-984E-709F7C5A6800}" dt="2024-03-02T02:12:25.097" v="123" actId="255"/>
        <pc:sldMkLst>
          <pc:docMk/>
          <pc:sldMk cId="2470345671" sldId="441"/>
        </pc:sldMkLst>
        <pc:spChg chg="mod ord">
          <ac:chgData name="Katrina Roseboro-Marsh" userId="3c0f7d4cd83240e7" providerId="LiveId" clId="{018E1970-646A-42CB-984E-709F7C5A6800}" dt="2024-03-02T02:12:06.446" v="121" actId="26606"/>
          <ac:spMkLst>
            <pc:docMk/>
            <pc:sldMk cId="2470345671" sldId="441"/>
            <ac:spMk id="2" creationId="{17DE2532-F4A7-30E2-0525-1FF82D28A315}"/>
          </ac:spMkLst>
        </pc:spChg>
        <pc:spChg chg="mod">
          <ac:chgData name="Katrina Roseboro-Marsh" userId="3c0f7d4cd83240e7" providerId="LiveId" clId="{018E1970-646A-42CB-984E-709F7C5A6800}" dt="2024-03-02T02:12:25.097" v="123" actId="255"/>
          <ac:spMkLst>
            <pc:docMk/>
            <pc:sldMk cId="2470345671" sldId="441"/>
            <ac:spMk id="3" creationId="{68C2EC19-A157-8389-07DB-650659081F52}"/>
          </ac:spMkLst>
        </pc:spChg>
        <pc:spChg chg="del mod">
          <ac:chgData name="Katrina Roseboro-Marsh" userId="3c0f7d4cd83240e7" providerId="LiveId" clId="{018E1970-646A-42CB-984E-709F7C5A6800}" dt="2024-03-02T02:11:52.837" v="120"/>
          <ac:spMkLst>
            <pc:docMk/>
            <pc:sldMk cId="2470345671" sldId="441"/>
            <ac:spMk id="4" creationId="{B9D6390D-BFD6-DF07-2067-06D2785D587D}"/>
          </ac:spMkLst>
        </pc:spChg>
        <pc:picChg chg="add mod">
          <ac:chgData name="Katrina Roseboro-Marsh" userId="3c0f7d4cd83240e7" providerId="LiveId" clId="{018E1970-646A-42CB-984E-709F7C5A6800}" dt="2024-03-02T02:12:06.446" v="121" actId="26606"/>
          <ac:picMkLst>
            <pc:docMk/>
            <pc:sldMk cId="2470345671" sldId="441"/>
            <ac:picMk id="1026" creationId="{A064FB50-C53E-4A22-D50F-222418D56F32}"/>
          </ac:picMkLst>
        </pc:picChg>
      </pc:sldChg>
      <pc:sldChg chg="delSp modSp mod">
        <pc:chgData name="Katrina Roseboro-Marsh" userId="3c0f7d4cd83240e7" providerId="LiveId" clId="{018E1970-646A-42CB-984E-709F7C5A6800}" dt="2024-03-02T02:23:37.203" v="248" actId="20577"/>
        <pc:sldMkLst>
          <pc:docMk/>
          <pc:sldMk cId="3421864832" sldId="442"/>
        </pc:sldMkLst>
        <pc:spChg chg="mod">
          <ac:chgData name="Katrina Roseboro-Marsh" userId="3c0f7d4cd83240e7" providerId="LiveId" clId="{018E1970-646A-42CB-984E-709F7C5A6800}" dt="2024-03-02T02:23:37.203" v="248" actId="20577"/>
          <ac:spMkLst>
            <pc:docMk/>
            <pc:sldMk cId="3421864832" sldId="442"/>
            <ac:spMk id="3" creationId="{4F465791-02C3-85CB-EC2D-AE1D097AD894}"/>
          </ac:spMkLst>
        </pc:spChg>
        <pc:spChg chg="del mod">
          <ac:chgData name="Katrina Roseboro-Marsh" userId="3c0f7d4cd83240e7" providerId="LiveId" clId="{018E1970-646A-42CB-984E-709F7C5A6800}" dt="2024-03-02T02:20:05.129" v="192" actId="478"/>
          <ac:spMkLst>
            <pc:docMk/>
            <pc:sldMk cId="3421864832" sldId="442"/>
            <ac:spMk id="4" creationId="{607CC286-7253-B31F-DFE6-802920A9FC68}"/>
          </ac:spMkLst>
        </pc:spChg>
        <pc:spChg chg="del mod">
          <ac:chgData name="Katrina Roseboro-Marsh" userId="3c0f7d4cd83240e7" providerId="LiveId" clId="{018E1970-646A-42CB-984E-709F7C5A6800}" dt="2024-03-02T02:19:38.806" v="187" actId="478"/>
          <ac:spMkLst>
            <pc:docMk/>
            <pc:sldMk cId="3421864832" sldId="442"/>
            <ac:spMk id="5" creationId="{A6D75BC5-46CC-A36D-B72E-AE0A832FACB9}"/>
          </ac:spMkLst>
        </pc:spChg>
      </pc:sldChg>
      <pc:sldChg chg="del">
        <pc:chgData name="Katrina Roseboro-Marsh" userId="3c0f7d4cd83240e7" providerId="LiveId" clId="{018E1970-646A-42CB-984E-709F7C5A6800}" dt="2024-03-02T02:20:41.635" v="200" actId="2696"/>
        <pc:sldMkLst>
          <pc:docMk/>
          <pc:sldMk cId="4154249392" sldId="443"/>
        </pc:sldMkLst>
      </pc:sldChg>
      <pc:sldChg chg="modSp mod ord">
        <pc:chgData name="Katrina Roseboro-Marsh" userId="3c0f7d4cd83240e7" providerId="LiveId" clId="{018E1970-646A-42CB-984E-709F7C5A6800}" dt="2024-03-02T02:14:53.310" v="163" actId="20577"/>
        <pc:sldMkLst>
          <pc:docMk/>
          <pc:sldMk cId="248113133" sldId="444"/>
        </pc:sldMkLst>
        <pc:spChg chg="mod">
          <ac:chgData name="Katrina Roseboro-Marsh" userId="3c0f7d4cd83240e7" providerId="LiveId" clId="{018E1970-646A-42CB-984E-709F7C5A6800}" dt="2024-03-02T02:14:53.310" v="163" actId="20577"/>
          <ac:spMkLst>
            <pc:docMk/>
            <pc:sldMk cId="248113133" sldId="444"/>
            <ac:spMk id="9" creationId="{F3AAEC5E-1903-897F-3899-D104894EDF00}"/>
          </ac:spMkLst>
        </pc:spChg>
        <pc:spChg chg="mod">
          <ac:chgData name="Katrina Roseboro-Marsh" userId="3c0f7d4cd83240e7" providerId="LiveId" clId="{018E1970-646A-42CB-984E-709F7C5A6800}" dt="2024-03-02T02:14:19.073" v="146" actId="113"/>
          <ac:spMkLst>
            <pc:docMk/>
            <pc:sldMk cId="248113133" sldId="444"/>
            <ac:spMk id="10" creationId="{5E171ED2-DFD4-666E-F6D1-C672E5CE8649}"/>
          </ac:spMkLst>
        </pc:spChg>
      </pc:sldChg>
      <pc:sldChg chg="del">
        <pc:chgData name="Katrina Roseboro-Marsh" userId="3c0f7d4cd83240e7" providerId="LiveId" clId="{018E1970-646A-42CB-984E-709F7C5A6800}" dt="2024-03-02T02:20:45.249" v="201" actId="2696"/>
        <pc:sldMkLst>
          <pc:docMk/>
          <pc:sldMk cId="1748824049" sldId="445"/>
        </pc:sldMkLst>
      </pc:sldChg>
      <pc:sldChg chg="del">
        <pc:chgData name="Katrina Roseboro-Marsh" userId="3c0f7d4cd83240e7" providerId="LiveId" clId="{018E1970-646A-42CB-984E-709F7C5A6800}" dt="2024-03-02T02:20:48.646" v="202" actId="2696"/>
        <pc:sldMkLst>
          <pc:docMk/>
          <pc:sldMk cId="517068035" sldId="446"/>
        </pc:sldMkLst>
      </pc:sldChg>
      <pc:sldChg chg="del">
        <pc:chgData name="Katrina Roseboro-Marsh" userId="3c0f7d4cd83240e7" providerId="LiveId" clId="{018E1970-646A-42CB-984E-709F7C5A6800}" dt="2024-03-02T02:20:58.169" v="204" actId="2696"/>
        <pc:sldMkLst>
          <pc:docMk/>
          <pc:sldMk cId="1631804628" sldId="447"/>
        </pc:sldMkLst>
      </pc:sldChg>
      <pc:sldChg chg="modSp mod">
        <pc:chgData name="Katrina Roseboro-Marsh" userId="3c0f7d4cd83240e7" providerId="LiveId" clId="{018E1970-646A-42CB-984E-709F7C5A6800}" dt="2024-03-02T02:09:34.650" v="83" actId="20577"/>
        <pc:sldMkLst>
          <pc:docMk/>
          <pc:sldMk cId="1262594127" sldId="451"/>
        </pc:sldMkLst>
        <pc:spChg chg="mod">
          <ac:chgData name="Katrina Roseboro-Marsh" userId="3c0f7d4cd83240e7" providerId="LiveId" clId="{018E1970-646A-42CB-984E-709F7C5A6800}" dt="2024-03-02T02:09:34.650" v="83" actId="20577"/>
          <ac:spMkLst>
            <pc:docMk/>
            <pc:sldMk cId="1262594127" sldId="451"/>
            <ac:spMk id="4" creationId="{1FFC0644-CD1B-735E-6255-5039198FCEC2}"/>
          </ac:spMkLst>
        </pc:spChg>
      </pc:sldChg>
      <pc:sldChg chg="modSp mod">
        <pc:chgData name="Katrina Roseboro-Marsh" userId="3c0f7d4cd83240e7" providerId="LiveId" clId="{018E1970-646A-42CB-984E-709F7C5A6800}" dt="2024-03-02T01:57:32.589" v="12" actId="207"/>
        <pc:sldMkLst>
          <pc:docMk/>
          <pc:sldMk cId="3879822302" sldId="454"/>
        </pc:sldMkLst>
        <pc:spChg chg="mod">
          <ac:chgData name="Katrina Roseboro-Marsh" userId="3c0f7d4cd83240e7" providerId="LiveId" clId="{018E1970-646A-42CB-984E-709F7C5A6800}" dt="2024-03-02T01:57:32.589" v="12" actId="207"/>
          <ac:spMkLst>
            <pc:docMk/>
            <pc:sldMk cId="3879822302" sldId="454"/>
            <ac:spMk id="4" creationId="{DFE89436-EC06-6125-4805-9CB56C14804D}"/>
          </ac:spMkLst>
        </pc:spChg>
      </pc:sldChg>
      <pc:sldChg chg="addSp delSp modSp add mod">
        <pc:chgData name="Katrina Roseboro-Marsh" userId="3c0f7d4cd83240e7" providerId="LiveId" clId="{018E1970-646A-42CB-984E-709F7C5A6800}" dt="2024-03-02T02:00:58.841" v="28" actId="22"/>
        <pc:sldMkLst>
          <pc:docMk/>
          <pc:sldMk cId="2402482324" sldId="455"/>
        </pc:sldMkLst>
        <pc:spChg chg="mod">
          <ac:chgData name="Katrina Roseboro-Marsh" userId="3c0f7d4cd83240e7" providerId="LiveId" clId="{018E1970-646A-42CB-984E-709F7C5A6800}" dt="2024-03-02T02:00:34.613" v="26" actId="207"/>
          <ac:spMkLst>
            <pc:docMk/>
            <pc:sldMk cId="2402482324" sldId="455"/>
            <ac:spMk id="4" creationId="{C69CB87D-7A0D-0D4D-C15E-531717804066}"/>
          </ac:spMkLst>
        </pc:spChg>
        <pc:spChg chg="add del">
          <ac:chgData name="Katrina Roseboro-Marsh" userId="3c0f7d4cd83240e7" providerId="LiveId" clId="{018E1970-646A-42CB-984E-709F7C5A6800}" dt="2024-03-02T02:00:58.841" v="28" actId="22"/>
          <ac:spMkLst>
            <pc:docMk/>
            <pc:sldMk cId="2402482324" sldId="455"/>
            <ac:spMk id="6" creationId="{1A559CBB-916F-9A2A-4DDD-A13E4860ED28}"/>
          </ac:spMkLst>
        </pc:spChg>
      </pc:sldChg>
      <pc:sldChg chg="modSp add mod">
        <pc:chgData name="Katrina Roseboro-Marsh" userId="3c0f7d4cd83240e7" providerId="LiveId" clId="{018E1970-646A-42CB-984E-709F7C5A6800}" dt="2024-03-02T02:07:46.505" v="78" actId="20577"/>
        <pc:sldMkLst>
          <pc:docMk/>
          <pc:sldMk cId="2518599089" sldId="456"/>
        </pc:sldMkLst>
        <pc:spChg chg="mod">
          <ac:chgData name="Katrina Roseboro-Marsh" userId="3c0f7d4cd83240e7" providerId="LiveId" clId="{018E1970-646A-42CB-984E-709F7C5A6800}" dt="2024-03-02T02:07:46.505" v="78" actId="20577"/>
          <ac:spMkLst>
            <pc:docMk/>
            <pc:sldMk cId="2518599089" sldId="456"/>
            <ac:spMk id="4" creationId="{A6E04028-F7A5-46EB-3830-1E8878F471E3}"/>
          </ac:spMkLst>
        </pc:spChg>
      </pc:sldChg>
      <pc:sldChg chg="modSp add mod ord">
        <pc:chgData name="Katrina Roseboro-Marsh" userId="3c0f7d4cd83240e7" providerId="LiveId" clId="{018E1970-646A-42CB-984E-709F7C5A6800}" dt="2024-03-02T02:23:22.671" v="247" actId="255"/>
        <pc:sldMkLst>
          <pc:docMk/>
          <pc:sldMk cId="806055232" sldId="457"/>
        </pc:sldMkLst>
        <pc:spChg chg="mod">
          <ac:chgData name="Katrina Roseboro-Marsh" userId="3c0f7d4cd83240e7" providerId="LiveId" clId="{018E1970-646A-42CB-984E-709F7C5A6800}" dt="2024-03-02T02:23:22.671" v="247" actId="255"/>
          <ac:spMkLst>
            <pc:docMk/>
            <pc:sldMk cId="806055232" sldId="457"/>
            <ac:spMk id="2" creationId="{B0271FCD-59DB-60F7-D987-0AF5D28717BF}"/>
          </ac:spMkLst>
        </pc:spChg>
      </pc:sldChg>
      <pc:sldChg chg="add del">
        <pc:chgData name="Katrina Roseboro-Marsh" userId="3c0f7d4cd83240e7" providerId="LiveId" clId="{018E1970-646A-42CB-984E-709F7C5A6800}" dt="2024-03-02T02:21:02.904" v="205" actId="2696"/>
        <pc:sldMkLst>
          <pc:docMk/>
          <pc:sldMk cId="1154736885" sldId="457"/>
        </pc:sldMkLst>
      </pc:sldChg>
      <pc:sldMasterChg chg="delSldLayout">
        <pc:chgData name="Katrina Roseboro-Marsh" userId="3c0f7d4cd83240e7" providerId="LiveId" clId="{018E1970-646A-42CB-984E-709F7C5A6800}" dt="2024-03-02T02:22:42.259" v="210" actId="2696"/>
        <pc:sldMasterMkLst>
          <pc:docMk/>
          <pc:sldMasterMk cId="3377632538" sldId="2147483660"/>
        </pc:sldMasterMkLst>
        <pc:sldLayoutChg chg="del">
          <pc:chgData name="Katrina Roseboro-Marsh" userId="3c0f7d4cd83240e7" providerId="LiveId" clId="{018E1970-646A-42CB-984E-709F7C5A6800}" dt="2024-03-02T02:22:42.259" v="210" actId="2696"/>
          <pc:sldLayoutMkLst>
            <pc:docMk/>
            <pc:sldMasterMk cId="3377632538" sldId="2147483660"/>
            <pc:sldLayoutMk cId="798226495" sldId="214748374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4D2272-D660-A337-AEF3-BE066BD545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E5A70-71C2-F335-270C-B94537340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A369-CA0E-4FC6-90EE-5FA969A08EF8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E1B03-0F86-16E7-11BE-81F9F4CD66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524B8-3914-99B2-2620-0F2A88D335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210F9-8331-407C-A034-F95DCB303E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AB06A-EEDC-421C-B5A0-5E9E5241A8E5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9438-3EEF-4192-9815-F6F44770AE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47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E4382-B2D7-014E-862D-4624093F5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EBF1A4-33BB-FA12-417A-8012E63739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A1AD6B-37C8-51DA-DDA6-29764FA65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9441A-83B6-3E2A-15E2-F6ED0EC679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44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2E748-8A7B-98F5-FF72-62ECE616D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747047-C8A7-786F-927C-6CE0F9AF7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5B2D01-29BB-62D4-151F-265A110BB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298F1-45C2-B1E7-7D73-D856B5341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3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8A0BA-019B-5672-A198-313CCCB90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9AD8B6-2A4A-4FA4-E9AB-26E5ADC97A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95AECF-7331-77FE-2E22-8EB5948BD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42C66-554C-FE4F-C3C0-885A2686B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84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9B8D0-3032-E3B3-FD57-E55F5A0FC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58D2F3-A920-661B-C2F1-EF23AC71A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1959E-59ED-351F-294F-EC8B773F5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0618A-AF9E-6A73-0F76-2CD78BBAB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93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65802-31C2-DC56-6754-B5A161A7B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B581D4-B8AD-C678-33B7-E980F876CE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6BD264-37DE-BE9F-511B-9E126D776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6A1B3-04E6-0891-FB6D-3C5A74E41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71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12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ABB44-5E88-8F81-88F0-6D908BF08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4AF8D-F8DD-F3F3-0E06-477B65544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BEC510-D344-E719-AE42-FF6785F15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9712B-977A-3452-5896-F96AD35FA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16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0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76778-7738-0776-2EDD-0CA313FBE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8C9A3-6D9F-00C5-F505-778888760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DA6AFB-E09D-1937-CB75-FE8294D0D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0B145-2DD9-6A68-470C-A9A5ACACA6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6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30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42FB1-23B2-6C22-839D-9B558B757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D69FF-5038-C431-B312-E31219A3F6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D0651-5F03-CAF4-7335-458F465175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5A2E3-8F17-0BE8-6733-C44FC1A07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6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5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7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A96AF-2426-7C7C-292A-F50090D19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55737B-B17C-B955-4D14-8B229EF1C7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B50EF5-7334-F915-8AF7-10234FA33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70900-A3F2-CFBA-47C3-64EC7EA1C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01F30-5C64-B0D7-6B75-5D1AB5C49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17F9A-4621-2D41-0590-9F69349CD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5F39D5-6318-C87E-E882-671C44EBA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74C95-8129-B4FB-133E-F47B15A37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BF9438-3EEF-4192-9815-F6F44770AE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1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040DA2-B75D-1B49-51F9-967501F7F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76" y="887638"/>
            <a:ext cx="10202248" cy="5094496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93BDAB-CB06-403B-00FD-9D1C2812A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FB1FDB-9C8A-890A-5051-8D49E105F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46056E81-9CB5-42E9-6689-B711F575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981493" y="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3D075254-6FC4-6738-BBBE-1BACB99E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4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>
            <a:extLst>
              <a:ext uri="{FF2B5EF4-FFF2-40B4-BE49-F238E27FC236}">
                <a16:creationId xmlns:a16="http://schemas.microsoft.com/office/drawing/2014/main" id="{37D82C4C-B372-8DAD-C78B-5A7079992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E543C86-04BB-A7E0-26E4-1A793E98C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2052" y="345441"/>
            <a:ext cx="10202248" cy="176691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D1D15020-88F7-93D5-282B-0C23CB75788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71205" y="2282826"/>
            <a:ext cx="3180475" cy="36512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675AC522-525C-4C6F-8F28-3B2FC909B3FF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940300" y="2282825"/>
            <a:ext cx="5880100" cy="365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0D9D4E-52D5-4BAF-8096-D301073D3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0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>
            <a:extLst>
              <a:ext uri="{FF2B5EF4-FFF2-40B4-BE49-F238E27FC236}">
                <a16:creationId xmlns:a16="http://schemas.microsoft.com/office/drawing/2014/main" id="{F8F589DA-127F-E2E7-6ADA-1D3C04799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5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0FBF0-749D-0FF0-74B6-3565174CA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DDA3FAB-74FF-4772-2BA4-B242E12A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BE95B3E-84B8-3910-65C9-87914802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369277"/>
            <a:ext cx="9590215" cy="170851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53421E6F-1A11-40B7-DB53-FC96CE9D78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69269" y="2284193"/>
            <a:ext cx="6036544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90BA2746-C141-C524-CDDE-DD672A80A2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8899" y="2284193"/>
            <a:ext cx="3252914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8CC75E-2849-6C28-42BF-61EBFD22C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25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>
            <a:extLst>
              <a:ext uri="{FF2B5EF4-FFF2-40B4-BE49-F238E27FC236}">
                <a16:creationId xmlns:a16="http://schemas.microsoft.com/office/drawing/2014/main" id="{BE9B1BD7-8F62-244D-062B-D0A716D1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4BAE39C-758E-B299-0906-86DA058B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975" y="345440"/>
            <a:ext cx="9448803" cy="174354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D21C7D0-0E84-DFA8-FC77-93D7B17FA7EF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5250" y="2295525"/>
            <a:ext cx="9448800" cy="3652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4F72DC-A10E-0921-2E94-08CAC9D50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3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181407F-D7F6-56CB-135C-01868BC19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7" y="1088211"/>
            <a:ext cx="4602483" cy="4896019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517585-E867-BB06-B195-272DA0F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8"/>
            <a:ext cx="12192000" cy="8739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2D9EBD-88FB-A2C3-7EC2-46DD7B532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0939" y="2990938"/>
            <a:ext cx="6855801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22">
            <a:extLst>
              <a:ext uri="{FF2B5EF4-FFF2-40B4-BE49-F238E27FC236}">
                <a16:creationId xmlns:a16="http://schemas.microsoft.com/office/drawing/2014/main" id="{CB417425-9078-B6E8-97F7-BAA1536BA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D7F56B38-71B8-A745-8D9C-BBEA278F3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9905999" y="4572027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5E5C644-63C0-D8A4-7EF1-1681AFB1F4D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24599" y="1088210"/>
            <a:ext cx="4373564" cy="4894894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2"/>
                </a:solidFill>
              </a:defRPr>
            </a:lvl2pPr>
            <a:lvl3pPr marL="914400" indent="0">
              <a:spcBef>
                <a:spcPts val="0"/>
              </a:spcBef>
              <a:spcAft>
                <a:spcPts val="600"/>
              </a:spcAft>
              <a:buNone/>
              <a:defRPr sz="1400" b="1">
                <a:solidFill>
                  <a:schemeClr val="bg2"/>
                </a:solidFill>
              </a:defRPr>
            </a:lvl3pPr>
            <a:lvl4pPr marL="13716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4pPr>
            <a:lvl5pPr marL="1828800" indent="0">
              <a:spcBef>
                <a:spcPts val="0"/>
              </a:spcBef>
              <a:spcAft>
                <a:spcPts val="600"/>
              </a:spcAft>
              <a:buNone/>
              <a:defRPr sz="1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46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00201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092" y="69574"/>
            <a:ext cx="5385816" cy="3139970"/>
          </a:xfrm>
        </p:spPr>
        <p:txBody>
          <a:bodyPr tIns="0" anchor="b" anchorCtr="0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49496" y="3255267"/>
            <a:ext cx="3493008" cy="164472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51861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89452"/>
            <a:ext cx="5693664" cy="25805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2092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224528" y="815009"/>
            <a:ext cx="6766560" cy="28114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003536" y="472108"/>
            <a:ext cx="987552" cy="244503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224528" y="3723748"/>
            <a:ext cx="6766560" cy="244723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751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1699591"/>
            <a:ext cx="6400800" cy="2844977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95600" y="4598948"/>
            <a:ext cx="6400800" cy="84769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31431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31520"/>
            <a:ext cx="10665089" cy="1362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3805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21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BA2562-20F9-9DC8-81EB-6ED26B24D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099"/>
            <a:ext cx="12192000" cy="87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369E878B-C75C-98DC-B694-2C40507C4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75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DC03A063-67E0-718E-206C-6C807C20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5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30">
            <a:extLst>
              <a:ext uri="{FF2B5EF4-FFF2-40B4-BE49-F238E27FC236}">
                <a16:creationId xmlns:a16="http://schemas.microsoft.com/office/drawing/2014/main" id="{6D86FEEF-2721-A616-B636-7C6F8B1B5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AC20A76-77DC-62F7-C0E5-66C03853B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1478396"/>
            <a:ext cx="3710355" cy="344529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F99A149-DEF4-9E0F-D0DE-E859DB6CA5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60465" y="1477963"/>
            <a:ext cx="5536135" cy="34464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60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1121" y="1344404"/>
            <a:ext cx="6984906" cy="256044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3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347664"/>
            <a:ext cx="768096" cy="1882471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1120" y="3977196"/>
            <a:ext cx="4971237" cy="86480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8157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51398"/>
            <a:ext cx="10671048" cy="1362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38404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937" y="755729"/>
            <a:ext cx="10665089" cy="8599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1016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320463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71016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919391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28288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320463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28288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919391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85560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320463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85560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919391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42832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320463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42832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919391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22544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01702"/>
            <a:ext cx="10671048" cy="14443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32B254-F115-AAF3-09C2-B631F5CDC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329989" y="2370268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39134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358727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0112 w 2011680"/>
              <a:gd name="connsiteY2" fmla="*/ 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46257" y="0"/>
                </a:lnTo>
                <a:cubicBezTo>
                  <a:pt x="699597" y="218440"/>
                  <a:pt x="783417" y="292100"/>
                  <a:pt x="1012017" y="335280"/>
                </a:cubicBezTo>
                <a:cubicBezTo>
                  <a:pt x="1289512" y="299720"/>
                  <a:pt x="1340312" y="106045"/>
                  <a:pt x="1358727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338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058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485599-A799-0E8C-D368-451B9DE02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545563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554707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0" y="2756536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1362480 w 2011680"/>
              <a:gd name="connsiteY2" fmla="*/ 3048 h 2829819"/>
              <a:gd name="connsiteX3" fmla="*/ 2011680 w 2011680"/>
              <a:gd name="connsiteY3" fmla="*/ 4646 h 2829819"/>
              <a:gd name="connsiteX4" fmla="*/ 2011680 w 2011680"/>
              <a:gd name="connsiteY4" fmla="*/ 2829819 h 2829819"/>
              <a:gd name="connsiteX5" fmla="*/ 0 w 2011680"/>
              <a:gd name="connsiteY5" fmla="*/ 2829819 h 2829819"/>
              <a:gd name="connsiteX6" fmla="*/ 0 w 2011680"/>
              <a:gd name="connsiteY6" fmla="*/ 4646 h 2829819"/>
              <a:gd name="connsiteX0" fmla="*/ 0 w 2011680"/>
              <a:gd name="connsiteY0" fmla="*/ 4646 h 2829819"/>
              <a:gd name="connsiteX1" fmla="*/ 651915 w 2011680"/>
              <a:gd name="connsiteY1" fmla="*/ 1143 h 2829819"/>
              <a:gd name="connsiteX2" fmla="*/ 994434 w 2011680"/>
              <a:gd name="connsiteY2" fmla="*/ 0 h 2829819"/>
              <a:gd name="connsiteX3" fmla="*/ 1362480 w 2011680"/>
              <a:gd name="connsiteY3" fmla="*/ 3048 h 2829819"/>
              <a:gd name="connsiteX4" fmla="*/ 2011680 w 2011680"/>
              <a:gd name="connsiteY4" fmla="*/ 4646 h 2829819"/>
              <a:gd name="connsiteX5" fmla="*/ 2011680 w 2011680"/>
              <a:gd name="connsiteY5" fmla="*/ 2829819 h 2829819"/>
              <a:gd name="connsiteX6" fmla="*/ 0 w 2011680"/>
              <a:gd name="connsiteY6" fmla="*/ 2829819 h 2829819"/>
              <a:gd name="connsiteX7" fmla="*/ 0 w 2011680"/>
              <a:gd name="connsiteY7" fmla="*/ 4646 h 2829819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51915" y="0"/>
                </a:lnTo>
                <a:cubicBezTo>
                  <a:pt x="665123" y="83439"/>
                  <a:pt x="720241" y="317373"/>
                  <a:pt x="1005864" y="336042"/>
                </a:cubicBezTo>
                <a:cubicBezTo>
                  <a:pt x="1248561" y="340868"/>
                  <a:pt x="1359813" y="80899"/>
                  <a:pt x="1362480" y="1905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0911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46630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4D3449-0EF5-D439-CC36-5C761D35D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761135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770280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2756535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9951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358611 w 2011680"/>
              <a:gd name="connsiteY2" fmla="*/ 0 h 2828676"/>
              <a:gd name="connsiteX3" fmla="*/ 2011680 w 2011680"/>
              <a:gd name="connsiteY3" fmla="*/ 3503 h 2828676"/>
              <a:gd name="connsiteX4" fmla="*/ 2011680 w 2011680"/>
              <a:gd name="connsiteY4" fmla="*/ 2828676 h 2828676"/>
              <a:gd name="connsiteX5" fmla="*/ 0 w 2011680"/>
              <a:gd name="connsiteY5" fmla="*/ 2828676 h 2828676"/>
              <a:gd name="connsiteX6" fmla="*/ 0 w 2011680"/>
              <a:gd name="connsiteY6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6186 w 2011680"/>
              <a:gd name="connsiteY2" fmla="*/ 0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49951" y="1905"/>
                </a:lnTo>
                <a:cubicBezTo>
                  <a:pt x="676621" y="123825"/>
                  <a:pt x="743296" y="316230"/>
                  <a:pt x="1009996" y="333375"/>
                </a:cubicBezTo>
                <a:cubicBezTo>
                  <a:pt x="1261456" y="319405"/>
                  <a:pt x="1349086" y="114935"/>
                  <a:pt x="1358611" y="0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16484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204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6F2D13-53B7-CE37-EA90-449A726B8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76707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985853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357283 w 2011680"/>
              <a:gd name="connsiteY2" fmla="*/ 254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1163" y="0"/>
                </a:lnTo>
                <a:cubicBezTo>
                  <a:pt x="681643" y="210820"/>
                  <a:pt x="861983" y="330200"/>
                  <a:pt x="1014383" y="330200"/>
                </a:cubicBezTo>
                <a:cubicBezTo>
                  <a:pt x="1164243" y="312420"/>
                  <a:pt x="1331883" y="218440"/>
                  <a:pt x="1357283" y="254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32057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7777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88DB6F-1A86-5713-2420-7554D75CB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90018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01425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0 h 2825173"/>
              <a:gd name="connsiteX1" fmla="*/ 655551 w 2011680"/>
              <a:gd name="connsiteY1" fmla="*/ 942 h 2825173"/>
              <a:gd name="connsiteX2" fmla="*/ 2011680 w 2011680"/>
              <a:gd name="connsiteY2" fmla="*/ 0 h 2825173"/>
              <a:gd name="connsiteX3" fmla="*/ 2011680 w 2011680"/>
              <a:gd name="connsiteY3" fmla="*/ 2825173 h 2825173"/>
              <a:gd name="connsiteX4" fmla="*/ 0 w 2011680"/>
              <a:gd name="connsiteY4" fmla="*/ 2825173 h 2825173"/>
              <a:gd name="connsiteX5" fmla="*/ 0 w 2011680"/>
              <a:gd name="connsiteY5" fmla="*/ 0 h 2825173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364211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5551" y="2540"/>
                </a:lnTo>
                <a:cubicBezTo>
                  <a:pt x="686031" y="198120"/>
                  <a:pt x="833351" y="335280"/>
                  <a:pt x="1016231" y="327660"/>
                </a:cubicBezTo>
                <a:cubicBezTo>
                  <a:pt x="1205884" y="340360"/>
                  <a:pt x="1362518" y="137160"/>
                  <a:pt x="1364211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47629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93349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35605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31520"/>
            <a:ext cx="10671048" cy="21264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35B4623-C6B7-83B6-05A1-17D69EA8D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669440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6B48C-2241-2A09-2A32-FB55BCFD6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C7B0C-730B-4FE8-3BFD-D787B195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B2BF2-C193-18BC-3798-C9611C4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E087E-B71E-C8CE-2C40-B3EACA40D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75505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84677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6784" y="701702"/>
            <a:ext cx="7439243" cy="130997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86784" y="2071314"/>
            <a:ext cx="3813048" cy="73050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86784" y="2877312"/>
            <a:ext cx="3803992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857877" y="2071314"/>
            <a:ext cx="3568150" cy="73050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857877" y="2877312"/>
            <a:ext cx="3568150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372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41458"/>
            <a:ext cx="10671048" cy="145985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911096" y="2407653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3232" y="2885439"/>
            <a:ext cx="3328416" cy="356386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3328416 w 3328416"/>
              <a:gd name="connsiteY2" fmla="*/ 6845 h 3563861"/>
              <a:gd name="connsiteX3" fmla="*/ 3328416 w 3328416"/>
              <a:gd name="connsiteY3" fmla="*/ 3563861 h 3563861"/>
              <a:gd name="connsiteX4" fmla="*/ 0 w 3328416"/>
              <a:gd name="connsiteY4" fmla="*/ 3563861 h 3563861"/>
              <a:gd name="connsiteX5" fmla="*/ 0 w 3328416"/>
              <a:gd name="connsiteY5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63861">
                <a:moveTo>
                  <a:pt x="0" y="6845"/>
                </a:moveTo>
                <a:lnTo>
                  <a:pt x="1191768" y="0"/>
                </a:lnTo>
                <a:cubicBezTo>
                  <a:pt x="1278636" y="383458"/>
                  <a:pt x="1523661" y="452121"/>
                  <a:pt x="1679448" y="452121"/>
                </a:cubicBezTo>
                <a:cubicBezTo>
                  <a:pt x="1835235" y="452121"/>
                  <a:pt x="2146300" y="265349"/>
                  <a:pt x="2126488" y="1"/>
                </a:cubicBezTo>
                <a:lnTo>
                  <a:pt x="3328416" y="6845"/>
                </a:lnTo>
                <a:lnTo>
                  <a:pt x="3328416" y="3563861"/>
                </a:lnTo>
                <a:lnTo>
                  <a:pt x="0" y="3563861"/>
                </a:lnTo>
                <a:lnTo>
                  <a:pt x="0" y="6845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2124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41848" y="2407653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3984" y="2890519"/>
            <a:ext cx="3328416" cy="355878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3328416 w 3328416"/>
              <a:gd name="connsiteY2" fmla="*/ 1765 h 3558781"/>
              <a:gd name="connsiteX3" fmla="*/ 3328416 w 3328416"/>
              <a:gd name="connsiteY3" fmla="*/ 3558781 h 3558781"/>
              <a:gd name="connsiteX4" fmla="*/ 0 w 3328416"/>
              <a:gd name="connsiteY4" fmla="*/ 3558781 h 3558781"/>
              <a:gd name="connsiteX5" fmla="*/ 0 w 3328416"/>
              <a:gd name="connsiteY5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2134616 w 3328416"/>
              <a:gd name="connsiteY2" fmla="*/ 1 h 3558781"/>
              <a:gd name="connsiteX3" fmla="*/ 3328416 w 3328416"/>
              <a:gd name="connsiteY3" fmla="*/ 1765 h 3558781"/>
              <a:gd name="connsiteX4" fmla="*/ 3328416 w 3328416"/>
              <a:gd name="connsiteY4" fmla="*/ 3558781 h 3558781"/>
              <a:gd name="connsiteX5" fmla="*/ 0 w 3328416"/>
              <a:gd name="connsiteY5" fmla="*/ 3558781 h 3558781"/>
              <a:gd name="connsiteX6" fmla="*/ 0 w 3328416"/>
              <a:gd name="connsiteY6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58781">
                <a:moveTo>
                  <a:pt x="0" y="1765"/>
                </a:moveTo>
                <a:lnTo>
                  <a:pt x="1189736" y="0"/>
                </a:lnTo>
                <a:cubicBezTo>
                  <a:pt x="1213443" y="191770"/>
                  <a:pt x="1332399" y="417831"/>
                  <a:pt x="1672336" y="461011"/>
                </a:cubicBezTo>
                <a:cubicBezTo>
                  <a:pt x="2024549" y="425451"/>
                  <a:pt x="2136733" y="127001"/>
                  <a:pt x="2134616" y="1"/>
                </a:cubicBezTo>
                <a:lnTo>
                  <a:pt x="3328416" y="1765"/>
                </a:lnTo>
                <a:lnTo>
                  <a:pt x="3328416" y="3558781"/>
                </a:lnTo>
                <a:lnTo>
                  <a:pt x="0" y="3558781"/>
                </a:lnTo>
                <a:lnTo>
                  <a:pt x="0" y="1765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2876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9290304" y="2407653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2440" y="2891789"/>
            <a:ext cx="3328416" cy="355751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3328416 w 3328416"/>
              <a:gd name="connsiteY2" fmla="*/ 495 h 3557511"/>
              <a:gd name="connsiteX3" fmla="*/ 3328416 w 3328416"/>
              <a:gd name="connsiteY3" fmla="*/ 3557511 h 3557511"/>
              <a:gd name="connsiteX4" fmla="*/ 0 w 3328416"/>
              <a:gd name="connsiteY4" fmla="*/ 3557511 h 3557511"/>
              <a:gd name="connsiteX5" fmla="*/ 0 w 3328416"/>
              <a:gd name="connsiteY5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2133600 w 3328416"/>
              <a:gd name="connsiteY2" fmla="*/ 1 h 3557511"/>
              <a:gd name="connsiteX3" fmla="*/ 3328416 w 3328416"/>
              <a:gd name="connsiteY3" fmla="*/ 495 h 3557511"/>
              <a:gd name="connsiteX4" fmla="*/ 3328416 w 3328416"/>
              <a:gd name="connsiteY4" fmla="*/ 3557511 h 3557511"/>
              <a:gd name="connsiteX5" fmla="*/ 0 w 3328416"/>
              <a:gd name="connsiteY5" fmla="*/ 3557511 h 3557511"/>
              <a:gd name="connsiteX6" fmla="*/ 0 w 3328416"/>
              <a:gd name="connsiteY6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42110 w 3328416"/>
              <a:gd name="connsiteY2" fmla="*/ 47625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57511">
                <a:moveTo>
                  <a:pt x="0" y="495"/>
                </a:moveTo>
                <a:lnTo>
                  <a:pt x="1184910" y="0"/>
                </a:lnTo>
                <a:cubicBezTo>
                  <a:pt x="1215390" y="266700"/>
                  <a:pt x="1375410" y="415291"/>
                  <a:pt x="1672590" y="457201"/>
                </a:cubicBezTo>
                <a:cubicBezTo>
                  <a:pt x="2032000" y="411481"/>
                  <a:pt x="2098040" y="179071"/>
                  <a:pt x="2133600" y="1"/>
                </a:cubicBezTo>
                <a:lnTo>
                  <a:pt x="3328416" y="495"/>
                </a:lnTo>
                <a:lnTo>
                  <a:pt x="3328416" y="3557511"/>
                </a:lnTo>
                <a:lnTo>
                  <a:pt x="0" y="3557511"/>
                </a:lnTo>
                <a:lnTo>
                  <a:pt x="0" y="495"/>
                </a:lnTo>
                <a:close/>
              </a:path>
            </a:pathLst>
          </a:custGeo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1332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CA3ED5-BEA8-79A4-A782-B2CDF23DA49B}"/>
              </a:ext>
            </a:extLst>
          </p:cNvPr>
          <p:cNvSpPr>
            <a:spLocks noChangeAspect="1"/>
          </p:cNvSpPr>
          <p:nvPr userDrawn="1"/>
        </p:nvSpPr>
        <p:spPr>
          <a:xfrm>
            <a:off x="1911096" y="2409684"/>
            <a:ext cx="932688" cy="93268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78A295-1123-7741-FF14-7A34BF88FADA}"/>
              </a:ext>
            </a:extLst>
          </p:cNvPr>
          <p:cNvSpPr>
            <a:spLocks noChangeAspect="1"/>
          </p:cNvSpPr>
          <p:nvPr userDrawn="1"/>
        </p:nvSpPr>
        <p:spPr>
          <a:xfrm>
            <a:off x="5642356" y="2407653"/>
            <a:ext cx="932688" cy="93268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CFDE8A-AB48-8603-AAE2-E2C68488105C}"/>
              </a:ext>
            </a:extLst>
          </p:cNvPr>
          <p:cNvSpPr>
            <a:spLocks noChangeAspect="1"/>
          </p:cNvSpPr>
          <p:nvPr userDrawn="1"/>
        </p:nvSpPr>
        <p:spPr>
          <a:xfrm>
            <a:off x="9289796" y="2412733"/>
            <a:ext cx="932688" cy="93268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94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>
            <a:extLst>
              <a:ext uri="{FF2B5EF4-FFF2-40B4-BE49-F238E27FC236}">
                <a16:creationId xmlns:a16="http://schemas.microsoft.com/office/drawing/2014/main" id="{ABC388A2-FFC7-1A87-02FB-C97B50161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>
            <a:extLst>
              <a:ext uri="{FF2B5EF4-FFF2-40B4-BE49-F238E27FC236}">
                <a16:creationId xmlns:a16="http://schemas.microsoft.com/office/drawing/2014/main" id="{D64C4994-B525-F4C0-B74F-D5E8296DF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>
            <a:extLst>
              <a:ext uri="{FF2B5EF4-FFF2-40B4-BE49-F238E27FC236}">
                <a16:creationId xmlns:a16="http://schemas.microsoft.com/office/drawing/2014/main" id="{FEA70E9F-C506-413C-11EF-5915A2296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>
            <a:extLst>
              <a:ext uri="{FF2B5EF4-FFF2-40B4-BE49-F238E27FC236}">
                <a16:creationId xmlns:a16="http://schemas.microsoft.com/office/drawing/2014/main" id="{F19C81EC-0322-58A2-C455-6E2C84D1E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760" y="831101"/>
            <a:ext cx="6527800" cy="26280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08760" y="3556431"/>
            <a:ext cx="6527800" cy="189321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8118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7048" y="327989"/>
            <a:ext cx="4550664" cy="2453773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5336" y="2846832"/>
            <a:ext cx="4550664" cy="2314448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75206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>
            <a:extLst>
              <a:ext uri="{FF2B5EF4-FFF2-40B4-BE49-F238E27FC236}">
                <a16:creationId xmlns:a16="http://schemas.microsoft.com/office/drawing/2014/main" id="{8D5D10FF-3DE5-39CA-FA9A-29A09DC4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BFA89E6A-8342-AE30-45E0-BC1DFE327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>
            <a:extLst>
              <a:ext uri="{FF2B5EF4-FFF2-40B4-BE49-F238E27FC236}">
                <a16:creationId xmlns:a16="http://schemas.microsoft.com/office/drawing/2014/main" id="{D9D7EB49-4BC9-040F-C4CC-5771C5FB3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>
            <a:extLst>
              <a:ext uri="{FF2B5EF4-FFF2-40B4-BE49-F238E27FC236}">
                <a16:creationId xmlns:a16="http://schemas.microsoft.com/office/drawing/2014/main" id="{3CE04498-C285-EFB8-340C-1A0640781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5032" y="755374"/>
            <a:ext cx="7740995" cy="150014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5032" y="2305215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84539" y="2305215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23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9">
            <a:extLst>
              <a:ext uri="{FF2B5EF4-FFF2-40B4-BE49-F238E27FC236}">
                <a16:creationId xmlns:a16="http://schemas.microsoft.com/office/drawing/2014/main" id="{A18D9F31-445F-F144-A393-66C1BDE8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4570022" y="3390898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24F2F994-08EA-D901-82B7-02E175B2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63EE949-1BE5-CFA7-69CC-5235FFE07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1415562"/>
            <a:ext cx="5750171" cy="40092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A2B2C17F-12DD-A683-5602-F16A1C9647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7908" y="1"/>
            <a:ext cx="4314092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1463040" tIns="822960" rIns="1463040" anchor="t" anchorCtr="0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58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37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03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215" y="741458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0215" y="2301902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2991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3"/>
            <a:ext cx="4011087" cy="148093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401108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94235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315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07055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58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27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02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0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79D789-F69C-8306-0C19-DF73E6916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6415" y="360485"/>
            <a:ext cx="5032725" cy="328420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2003524-9DE3-1117-2E91-80A1CB96DE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308475" cy="6858000"/>
          </a:xfrm>
          <a:custGeom>
            <a:avLst/>
            <a:gdLst>
              <a:gd name="connsiteX0" fmla="*/ 0 w 4308475"/>
              <a:gd name="connsiteY0" fmla="*/ 0 h 6858000"/>
              <a:gd name="connsiteX1" fmla="*/ 4308475 w 4308475"/>
              <a:gd name="connsiteY1" fmla="*/ 0 h 6858000"/>
              <a:gd name="connsiteX2" fmla="*/ 4308475 w 4308475"/>
              <a:gd name="connsiteY2" fmla="*/ 3390898 h 6858000"/>
              <a:gd name="connsiteX3" fmla="*/ 4307536 w 4308475"/>
              <a:gd name="connsiteY3" fmla="*/ 3390898 h 6858000"/>
              <a:gd name="connsiteX4" fmla="*/ 4290702 w 4308475"/>
              <a:gd name="connsiteY4" fmla="*/ 3724279 h 6858000"/>
              <a:gd name="connsiteX5" fmla="*/ 1146183 w 4308475"/>
              <a:gd name="connsiteY5" fmla="*/ 6848898 h 6858000"/>
              <a:gd name="connsiteX6" fmla="*/ 953984 w 4308475"/>
              <a:gd name="connsiteY6" fmla="*/ 6857998 h 6858000"/>
              <a:gd name="connsiteX7" fmla="*/ 4308475 w 4308475"/>
              <a:gd name="connsiteY7" fmla="*/ 6857998 h 6858000"/>
              <a:gd name="connsiteX8" fmla="*/ 4308475 w 4308475"/>
              <a:gd name="connsiteY8" fmla="*/ 6858000 h 6858000"/>
              <a:gd name="connsiteX9" fmla="*/ 0 w 430847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8475" h="6858000">
                <a:moveTo>
                  <a:pt x="0" y="0"/>
                </a:moveTo>
                <a:lnTo>
                  <a:pt x="4308475" y="0"/>
                </a:lnTo>
                <a:lnTo>
                  <a:pt x="4308475" y="3390898"/>
                </a:lnTo>
                <a:lnTo>
                  <a:pt x="4307536" y="3390898"/>
                </a:lnTo>
                <a:lnTo>
                  <a:pt x="4290702" y="3724279"/>
                </a:lnTo>
                <a:cubicBezTo>
                  <a:pt x="4122756" y="5378008"/>
                  <a:pt x="2802922" y="6691208"/>
                  <a:pt x="1146183" y="6848898"/>
                </a:cubicBezTo>
                <a:lnTo>
                  <a:pt x="953984" y="6857998"/>
                </a:lnTo>
                <a:lnTo>
                  <a:pt x="4308475" y="6857998"/>
                </a:lnTo>
                <a:lnTo>
                  <a:pt x="430847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5C55B8-DD4C-A859-38F5-CC8FE0920B8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76306" y="3846391"/>
            <a:ext cx="5032725" cy="21367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600">
                <a:solidFill>
                  <a:schemeClr val="bg2"/>
                </a:solidFill>
              </a:defRPr>
            </a:lvl2pPr>
            <a:lvl3pPr marL="914400" indent="0">
              <a:buNone/>
              <a:defRPr sz="14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6DC123BA-30A1-50DE-FC24-33C67A8FA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4308762" y="3390898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01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5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10C35C-5361-BD30-EB79-01BD72158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948A7171-32A3-1CAC-DDFD-7C44DDAF0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47">
            <a:extLst>
              <a:ext uri="{FF2B5EF4-FFF2-40B4-BE49-F238E27FC236}">
                <a16:creationId xmlns:a16="http://schemas.microsoft.com/office/drawing/2014/main" id="{06FD5EAC-FAC4-CDB4-6AB8-809E940F0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4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DA13352-25BC-FD28-A34C-DD204D5BF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748" y="246183"/>
            <a:ext cx="9525000" cy="191952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34108AC-4ED2-99E6-0212-0AC0802C553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1600" y="2274033"/>
            <a:ext cx="9525000" cy="331787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8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6B6590-E6B3-B91C-752E-88256804F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3A11B3D3-2DE9-50B1-D34F-653D46693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1493" y="3657680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5EEBEB28-1DE8-01FC-1208-CE71F445D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836BB78A-11DB-CCF3-7F2E-C0243B409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0220F55-A7D0-A330-0E21-94E0D5ECA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0734" y="835269"/>
            <a:ext cx="8690533" cy="282118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0B5AC1-38AD-9D8D-25F1-F8E10DE48AD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745739" y="3858233"/>
            <a:ext cx="8700522" cy="195348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1600">
                <a:solidFill>
                  <a:schemeClr val="bg2"/>
                </a:solidFill>
              </a:defRPr>
            </a:lvl2pPr>
            <a:lvl3pPr marL="914400" indent="0" algn="ctr">
              <a:buNone/>
              <a:defRPr sz="1400">
                <a:solidFill>
                  <a:schemeClr val="bg2"/>
                </a:solidFill>
              </a:defRPr>
            </a:lvl3pPr>
            <a:lvl4pPr marL="1371600" indent="0" algn="ctr">
              <a:buNone/>
              <a:defRPr sz="1200">
                <a:solidFill>
                  <a:schemeClr val="bg2"/>
                </a:solidFill>
              </a:defRPr>
            </a:lvl4pPr>
            <a:lvl5pPr marL="1828800" indent="0" algn="ctr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63CA19-070F-D373-ED8C-B6F895D11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FFEEC7-A0A7-27CB-3F2D-796281DCD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5983104"/>
            <a:ext cx="12192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20">
            <a:extLst>
              <a:ext uri="{FF2B5EF4-FFF2-40B4-BE49-F238E27FC236}">
                <a16:creationId xmlns:a16="http://schemas.microsoft.com/office/drawing/2014/main" id="{2DCCFF86-2471-421E-E5FF-E38943252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0"/>
            <a:ext cx="2286000" cy="2285973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8300B484-623C-071D-E849-138F76141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rot="16200000" flipH="1" flipV="1">
            <a:off x="-433923" y="5546255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9A6249F-0E28-0ABF-FE63-7ECC0E1062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805" y="344399"/>
            <a:ext cx="9599008" cy="172954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CC29225-33B5-6D19-F0BA-DE3F864F64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0867" y="2274034"/>
            <a:ext cx="4643438" cy="329863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FB67020D-DF60-17C1-8DEC-EDECF65354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18375" y="2274034"/>
            <a:ext cx="4643438" cy="329863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5812651-A64E-FA0C-7D84-B20BA7C67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1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2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>
            <a:extLst>
              <a:ext uri="{FF2B5EF4-FFF2-40B4-BE49-F238E27FC236}">
                <a16:creationId xmlns:a16="http://schemas.microsoft.com/office/drawing/2014/main" id="{F8F589DA-127F-E2E7-6ADA-1D3C04799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91645" y="3657688"/>
            <a:ext cx="3200357" cy="3200320"/>
          </a:xfrm>
          <a:custGeom>
            <a:avLst/>
            <a:gdLst>
              <a:gd name="connsiteX0" fmla="*/ 3200357 w 3200357"/>
              <a:gd name="connsiteY0" fmla="*/ 0 h 3200320"/>
              <a:gd name="connsiteX1" fmla="*/ 3200357 w 3200357"/>
              <a:gd name="connsiteY1" fmla="*/ 3200320 h 3200320"/>
              <a:gd name="connsiteX2" fmla="*/ 0 w 3200357"/>
              <a:gd name="connsiteY2" fmla="*/ 3200320 h 3200320"/>
              <a:gd name="connsiteX3" fmla="*/ 159536 w 3200357"/>
              <a:gd name="connsiteY3" fmla="*/ 3196412 h 3200320"/>
              <a:gd name="connsiteX4" fmla="*/ 3196195 w 3200357"/>
              <a:gd name="connsiteY4" fmla="*/ 164613 h 3200320"/>
              <a:gd name="connsiteX5" fmla="*/ 3200357 w 3200357"/>
              <a:gd name="connsiteY5" fmla="*/ 0 h 32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357" h="3200320">
                <a:moveTo>
                  <a:pt x="3200357" y="0"/>
                </a:moveTo>
                <a:lnTo>
                  <a:pt x="3200357" y="3200320"/>
                </a:lnTo>
                <a:lnTo>
                  <a:pt x="0" y="3200320"/>
                </a:lnTo>
                <a:lnTo>
                  <a:pt x="159536" y="3196412"/>
                </a:lnTo>
                <a:cubicBezTo>
                  <a:pt x="1798363" y="3115939"/>
                  <a:pt x="3113157" y="1802765"/>
                  <a:pt x="3196195" y="164613"/>
                </a:cubicBezTo>
                <a:lnTo>
                  <a:pt x="320035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00FBF0-749D-0FF0-74B6-3565174CA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2038" y="2992045"/>
            <a:ext cx="6858000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DDA3FAB-74FF-4772-2BA4-B242E12AB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" y="0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BE95B3E-84B8-3910-65C9-87914802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8" y="369277"/>
            <a:ext cx="9590215" cy="170851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0">
            <a:extLst>
              <a:ext uri="{FF2B5EF4-FFF2-40B4-BE49-F238E27FC236}">
                <a16:creationId xmlns:a16="http://schemas.microsoft.com/office/drawing/2014/main" id="{90BA2746-C141-C524-CDDE-DD672A80A2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70867" y="2274033"/>
            <a:ext cx="3347782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 b="1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 b="1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 b="1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53421E6F-1A11-40B7-DB53-FC96CE9D78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25269" y="2274033"/>
            <a:ext cx="6036544" cy="343665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78CC75E-2849-6C28-42BF-61EBFD22C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0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8">
            <a:extLst>
              <a:ext uri="{FF2B5EF4-FFF2-40B4-BE49-F238E27FC236}">
                <a16:creationId xmlns:a16="http://schemas.microsoft.com/office/drawing/2014/main" id="{D8A19A74-FE0D-4975-5657-5362CEB4D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6117263" y="5090690"/>
            <a:ext cx="1807536" cy="17770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8CCA9-A930-4217-FC4B-419AD08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996913" y="2996911"/>
            <a:ext cx="6867747" cy="873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A5202170-963D-8D6D-EF61-11B291827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0" y="-8"/>
            <a:ext cx="1745673" cy="877824"/>
          </a:xfrm>
          <a:custGeom>
            <a:avLst/>
            <a:gdLst>
              <a:gd name="connsiteX0" fmla="*/ 0 w 4572000"/>
              <a:gd name="connsiteY0" fmla="*/ 2285974 h 2285974"/>
              <a:gd name="connsiteX1" fmla="*/ 113956 w 4572000"/>
              <a:gd name="connsiteY1" fmla="*/ 2283183 h 2285974"/>
              <a:gd name="connsiteX2" fmla="*/ 2283027 w 4572000"/>
              <a:gd name="connsiteY2" fmla="*/ 117584 h 2285974"/>
              <a:gd name="connsiteX3" fmla="*/ 2286000 w 4572000"/>
              <a:gd name="connsiteY3" fmla="*/ 0 h 2285974"/>
              <a:gd name="connsiteX4" fmla="*/ 2288973 w 4572000"/>
              <a:gd name="connsiteY4" fmla="*/ 117584 h 2285974"/>
              <a:gd name="connsiteX5" fmla="*/ 4458044 w 4572000"/>
              <a:gd name="connsiteY5" fmla="*/ 2283183 h 2285974"/>
              <a:gd name="connsiteX6" fmla="*/ 4572000 w 4572000"/>
              <a:gd name="connsiteY6" fmla="*/ 2285974 h 2285974"/>
              <a:gd name="connsiteX7" fmla="*/ 2286000 w 4572000"/>
              <a:gd name="connsiteY7" fmla="*/ 2285974 h 228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5974">
                <a:moveTo>
                  <a:pt x="0" y="2285974"/>
                </a:moveTo>
                <a:lnTo>
                  <a:pt x="113956" y="2283183"/>
                </a:lnTo>
                <a:cubicBezTo>
                  <a:pt x="1284562" y="2225701"/>
                  <a:pt x="2223714" y="1287708"/>
                  <a:pt x="2283027" y="117584"/>
                </a:cubicBezTo>
                <a:lnTo>
                  <a:pt x="2286000" y="0"/>
                </a:lnTo>
                <a:lnTo>
                  <a:pt x="2288973" y="117584"/>
                </a:lnTo>
                <a:cubicBezTo>
                  <a:pt x="2348287" y="1287708"/>
                  <a:pt x="3287438" y="2225701"/>
                  <a:pt x="4458044" y="2283183"/>
                </a:cubicBezTo>
                <a:lnTo>
                  <a:pt x="4572000" y="2285974"/>
                </a:lnTo>
                <a:lnTo>
                  <a:pt x="2286000" y="228597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A71B5EB-558B-B072-1FF1-CDA55B10C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1757" y="328860"/>
            <a:ext cx="6136643" cy="17770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0">
            <a:extLst>
              <a:ext uri="{FF2B5EF4-FFF2-40B4-BE49-F238E27FC236}">
                <a16:creationId xmlns:a16="http://schemas.microsoft.com/office/drawing/2014/main" id="{B84F4814-519C-86D2-1886-90E0A98968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71204" y="2282999"/>
            <a:ext cx="6136643" cy="368550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8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400"/>
            </a:lvl3pPr>
            <a:lvl4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4pPr>
            <a:lvl5pPr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5A36A3E-F1BF-A2FC-E9BF-616718E65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4800" y="0"/>
            <a:ext cx="4267200" cy="6858000"/>
          </a:xfrm>
          <a:solidFill>
            <a:schemeClr val="accent2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769D9C9-E3F7-6719-75F2-AA70DF83E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7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39807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69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0938" y="457200"/>
            <a:ext cx="3200400" cy="24450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6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</p:sldLayoutIdLst>
  <p:hf hdr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D9AD-F97D-8DCF-97C2-FEE69475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876" y="887638"/>
            <a:ext cx="10202248" cy="509449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ONA 201</a:t>
            </a:r>
            <a:br>
              <a:rPr lang="en-US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Living into Your ONA Covenant </a:t>
            </a:r>
            <a:br>
              <a:rPr lang="en-US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GATEWAY Convocation 2024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882FA-049D-25F3-3F24-590E9D0F1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4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6D27D-FFAE-08B2-5BDE-927675D4F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C2B2C9-089B-3345-3898-E13C75E5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48" y="246183"/>
            <a:ext cx="9525000" cy="191952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Here are some ways to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demonstrate this affirmation: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0411B-49FB-8578-C6EB-B0AAA30B35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3760" y="1562833"/>
            <a:ext cx="11236960" cy="3317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</a:t>
            </a:r>
            <a:r>
              <a:rPr lang="en-US" sz="32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Speak Out Against Homophobia and Transphobia: </a:t>
            </a:r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Challenge discriminatory attitudes and language      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</a:t>
            </a:r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when you encounter them. Stand up against  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</a:t>
            </a:r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prejudice and create a safe environment for                         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</a:t>
            </a:r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LGBTQIAN2S+ individuals. Offer them opportunities to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</a:t>
            </a:r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serve as planners and workers as lay or ordained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</a:t>
            </a:r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persons within the church, and for special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</a:t>
            </a:r>
            <a:r>
              <a:rPr lang="en-US" sz="3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occasions or events.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0A5457-6266-C75F-C878-EDA4C123B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65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4AA94-BAF5-5376-F341-71552ABE9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C43378-9987-24AF-3414-B11982221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48" y="246183"/>
            <a:ext cx="9525000" cy="191952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Here are some ways to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demonstrate this affirmation:</a:t>
            </a:r>
            <a:b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2CA6C-95E9-EEFF-628A-CC9230B9D9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3760" y="1562833"/>
            <a:ext cx="11236960" cy="33178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 Support LGBTQIAN2S+ Organizations: 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Contribute to or volunteer for organizations that provide 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support, resources, and advocacy for LGBTQIAN2S+ 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communities, such as The ONA Coalition. This can also 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include LGBTQIAN2S+ centers, youth organizations, or 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sz="3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organizations fighting for LGBTQIAN2S+ rights.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355343-97C9-AE3D-9D9D-256E0DDD0D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0F9F3-D479-FA99-B430-3993530C2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566D79-F616-6729-FEA2-20255B4F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48" y="246183"/>
            <a:ext cx="9525000" cy="191952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Here are some ways to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demonstrate this affirmation:</a:t>
            </a:r>
            <a:b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89436-EC06-6125-4805-9CB56C1480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3760" y="1562834"/>
            <a:ext cx="11236960" cy="429948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6. Amplify LGBTQIAN2S+ Voices: 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sz="32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Share and promote the stories, achievements, and 	perspectives of LGBTQIAN2S+ individuals. Use your 	platform, whether it's social media or personal 	interactions, to uplift their voices, and offer opportunities 	for them to share their voices.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EA9FFA-7207-26FE-035C-FCC529E96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2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5321A-1D80-7045-A284-246EEA241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A6B4D5-A77D-D9D2-7B4E-50BA00B4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48" y="246183"/>
            <a:ext cx="9525000" cy="191952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Here are some ways to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demonstrate this affirmation:</a:t>
            </a:r>
            <a:b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CB87D-7A0D-0D4D-C15E-5317178040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3760" y="1562834"/>
            <a:ext cx="11236960" cy="429948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b="1" i="1" dirty="0">
                <a:solidFill>
                  <a:srgbClr val="FF66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7. Be not just an Ally, but an Accomplice: 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FF66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Show support and solidarity by attending 	LGBTQIAN2S+ events, Pride parades, rallies, officiating 	weddings, baby dedications, baptisms and having name 	change services/ceremonies for our Trans siblings. 	Listen to and validate the experiences of 	LGBTQIAN2S+ individuals without centering the 	conversation on yourself.</a:t>
            </a:r>
            <a:endParaRPr lang="en-US" sz="3200" dirty="0">
              <a:solidFill>
                <a:srgbClr val="FF66FF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CC1B2-54EE-6CFE-A52C-8EE03FA5F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73A21-1B7B-812D-EF0C-BEB429ABE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95259B-0CD9-908D-E7D2-30B3D4FA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48" y="246183"/>
            <a:ext cx="9525000" cy="191952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Here are some ways to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demonstrate this affirmation:</a:t>
            </a:r>
            <a:b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04028-F7A5-46EB-3830-1E8878F471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3760" y="1562833"/>
            <a:ext cx="11236960" cy="52951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Remember, being </a:t>
            </a:r>
            <a:r>
              <a:rPr lang="en-US" sz="30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publicly affirming 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 LGBTQIAN2S+ individuals is an </a:t>
            </a:r>
            <a:r>
              <a:rPr lang="en-US" sz="30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ongoing process 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 </a:t>
            </a:r>
            <a:r>
              <a:rPr lang="en-US" sz="3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learning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3000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growth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and </a:t>
            </a:r>
            <a:r>
              <a:rPr lang="en-US" sz="3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accomplice-ship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It is important to </a:t>
            </a:r>
            <a:r>
              <a:rPr lang="en-US" sz="30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respect and celebrate 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en-US" sz="3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en-US" sz="3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sz="3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v</a:t>
            </a:r>
            <a:r>
              <a:rPr lang="en-US" sz="3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n-US" sz="3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n-US" sz="3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US" sz="3000" b="1" dirty="0">
                <a:solidFill>
                  <a:srgbClr val="FF66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sz="30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3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y</a:t>
            </a:r>
            <a:r>
              <a:rPr lang="en-US" sz="3000" b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within the LGBTQIAN2S+ community </a:t>
            </a:r>
            <a:r>
              <a:rPr lang="en-US" sz="3000" b="1" i="1" u="sng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 </a:t>
            </a:r>
            <a:r>
              <a:rPr lang="en-US" sz="30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continuously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strive for inclusivity and equality that is shown 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out loud 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a </a:t>
            </a:r>
            <a:r>
              <a:rPr lang="en-US" sz="30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positive and supportive 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loyalty to strong, 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overt validation, </a:t>
            </a:r>
            <a:r>
              <a:rPr lang="en-US" sz="3000" u="sng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not a “welcoming” standpoint 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 the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‘hate the sin, love the sinner’ concept. 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That is </a:t>
            </a:r>
            <a:r>
              <a:rPr lang="en-US" sz="3000" b="1" i="1" u="sng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not</a:t>
            </a:r>
            <a:r>
              <a:rPr lang="en-US" sz="30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acceptable. </a:t>
            </a:r>
            <a:endParaRPr lang="en-US" sz="3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8C052-2363-CA3F-EF38-E077707C7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9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C2EC19-A157-8389-07DB-65065908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1088211"/>
            <a:ext cx="4602483" cy="4896019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/>
              <a:t>Is There More? </a:t>
            </a:r>
          </a:p>
        </p:txBody>
      </p:sp>
      <p:pic>
        <p:nvPicPr>
          <p:cNvPr id="1026" name="Picture 2" descr="The Intersex-Inclusive Pride Progress Flag - American Institute in Taiwan">
            <a:extLst>
              <a:ext uri="{FF2B5EF4-FFF2-40B4-BE49-F238E27FC236}">
                <a16:creationId xmlns:a16="http://schemas.microsoft.com/office/drawing/2014/main" id="{A064FB50-C53E-4A22-D50F-222418D56F32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599" y="2283964"/>
            <a:ext cx="4373564" cy="250338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DE2532-F4A7-30E2-0525-1FF82D28A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8AB70BE-1769-45B8-85A6-0C837432C7E6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4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AAEC5E-1903-897F-3899-D104894E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57" y="328860"/>
            <a:ext cx="6136643" cy="1777060"/>
          </a:xfrm>
        </p:spPr>
        <p:txBody>
          <a:bodyPr/>
          <a:lstStyle/>
          <a:p>
            <a:r>
              <a:rPr lang="en-US" dirty="0"/>
              <a:t>Why YES!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Living INTO: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E171ED2-DFD4-666E-F6D1-C672E5CE86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71204" y="2282999"/>
            <a:ext cx="6136643" cy="3685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kern="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vision for an intersectional ONA Movement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Placeholder 17" descr="A mountain with snow and stars in the sky">
            <a:extLst>
              <a:ext uri="{FF2B5EF4-FFF2-40B4-BE49-F238E27FC236}">
                <a16:creationId xmlns:a16="http://schemas.microsoft.com/office/drawing/2014/main" id="{191982FA-A9CA-9ACC-09E4-77FD999BDB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03" b="103"/>
          <a:stretch/>
        </p:blipFill>
        <p:spPr>
          <a:xfrm>
            <a:off x="7924800" y="0"/>
            <a:ext cx="4267200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270016-E0B6-DAC7-B6DA-CC7F3A15D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3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701702"/>
            <a:ext cx="7439243" cy="4957418"/>
          </a:xfrm>
        </p:spPr>
        <p:txBody>
          <a:bodyPr/>
          <a:lstStyle/>
          <a:p>
            <a:pPr algn="ctr"/>
            <a:r>
              <a:rPr lang="en-US" sz="4000" kern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 intersectional open and affirming Christian movement envisions </a:t>
            </a:r>
            <a:br>
              <a:rPr lang="en-US" sz="4000" kern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000" kern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community that embraces and affirms the full diversity of human identities and experiences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520" y="731520"/>
            <a:ext cx="9428480" cy="1788160"/>
          </a:xfrm>
        </p:spPr>
        <p:txBody>
          <a:bodyPr/>
          <a:lstStyle/>
          <a:p>
            <a:r>
              <a:rPr lang="en-US" dirty="0"/>
              <a:t>Intersectional vision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267200"/>
            <a:ext cx="1993392" cy="14630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rioritize creating worship spaces that honor and celebrate the experiences and identities of all individuals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185920"/>
            <a:ext cx="1993392" cy="135534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ctively engage in advocacy work that addresses the intersecting forms of oppression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267200"/>
            <a:ext cx="1993392" cy="14630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rioritize providing affirming pastoral care and support for LGBTQIAN2S+ individuals and other marginalized groups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267200"/>
            <a:ext cx="1993392" cy="1788160"/>
          </a:xfrm>
        </p:spPr>
        <p:txBody>
          <a:bodyPr>
            <a:normAutofit fontScale="92500"/>
          </a:bodyPr>
          <a:lstStyle/>
          <a:p>
            <a:pPr lvl="0"/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romotes education and theological exploration that challenges biases and fosters understanding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3738880"/>
            <a:ext cx="1993392" cy="231648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ctively seek to build collaborative partnerships with other social justice movements and organizations, interfaith communities and organizations that share a commitment to intersectionality and inclusion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970AA0-CB4C-EE64-60BC-5F0D9CAF21EC}"/>
              </a:ext>
            </a:extLst>
          </p:cNvPr>
          <p:cNvSpPr txBox="1"/>
          <p:nvPr/>
        </p:nvSpPr>
        <p:spPr>
          <a:xfrm>
            <a:off x="849607" y="3152606"/>
            <a:ext cx="18291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E8C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1. Inclusive Worship and Liturgy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E8C8C">
                  <a:lumMod val="5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F7BB3E-CFCB-840E-450E-BCE6C1A91B88}"/>
              </a:ext>
            </a:extLst>
          </p:cNvPr>
          <p:cNvSpPr txBox="1"/>
          <p:nvPr/>
        </p:nvSpPr>
        <p:spPr>
          <a:xfrm>
            <a:off x="3048000" y="3244334"/>
            <a:ext cx="18291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E8C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2. Intersectional Advocacy and Activism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E8C8C">
                  <a:lumMod val="5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E8D5C2-5A8F-1CBF-90CA-8CD0E3D439B0}"/>
              </a:ext>
            </a:extLst>
          </p:cNvPr>
          <p:cNvSpPr txBox="1"/>
          <p:nvPr/>
        </p:nvSpPr>
        <p:spPr>
          <a:xfrm>
            <a:off x="4894303" y="2967940"/>
            <a:ext cx="2326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E8C8C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E8C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3. Pastoral Care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E8C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and Support Networks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E8C8C">
                  <a:lumMod val="5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1F9477-FC2C-6414-DDA9-85530154AA93}"/>
              </a:ext>
            </a:extLst>
          </p:cNvPr>
          <p:cNvSpPr txBox="1"/>
          <p:nvPr/>
        </p:nvSpPr>
        <p:spPr>
          <a:xfrm>
            <a:off x="7203784" y="2875607"/>
            <a:ext cx="19402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E8C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4. Education, Empowerment, Theological Exploration, and Dialogue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E8C8C">
                  <a:lumMod val="5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9D81EE-29C7-EF4F-9B2A-8544EB73DC98}"/>
              </a:ext>
            </a:extLst>
          </p:cNvPr>
          <p:cNvSpPr txBox="1"/>
          <p:nvPr/>
        </p:nvSpPr>
        <p:spPr>
          <a:xfrm>
            <a:off x="9436540" y="2967940"/>
            <a:ext cx="2326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E8C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5. Collaborative Partnerships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E8C8C">
                  <a:lumMod val="5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127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752382"/>
          </a:xfrm>
        </p:spPr>
        <p:txBody>
          <a:bodyPr/>
          <a:lstStyle/>
          <a:p>
            <a:r>
              <a:rPr lang="en-US" dirty="0"/>
              <a:t>Intersectional vision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267200"/>
            <a:ext cx="1993392" cy="146304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rioritize the leadership and representation of marginalized individuals within Christian communities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185920"/>
            <a:ext cx="1993392" cy="18694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evelop and promote theologies that embrace intersectionality and challenge oppressive theological frameworks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267200"/>
            <a:ext cx="1993392" cy="21945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1800" kern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Actively engage in social justice advocacy, recognizing that issues of gender, sexuality, and identity intersect with other forms of systemic oppression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89339D-D516-62AC-30BD-E9172AE21C27}"/>
              </a:ext>
            </a:extLst>
          </p:cNvPr>
          <p:cNvSpPr txBox="1"/>
          <p:nvPr/>
        </p:nvSpPr>
        <p:spPr>
          <a:xfrm>
            <a:off x="7405670" y="2779157"/>
            <a:ext cx="46034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F2C8F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These examples illustrate a vision for an intersectional open and affirming Christian movement that embraces the principles of justice, inclusivity, and love. Such a movement would strive to create a community where all individuals are valued, affirmed, and empowered to live authentically and contribute to the flourishing of all.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1F2C8F">
                  <a:lumMod val="75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C9B27-3B10-38C0-F355-CF60FF943153}"/>
              </a:ext>
            </a:extLst>
          </p:cNvPr>
          <p:cNvSpPr txBox="1"/>
          <p:nvPr/>
        </p:nvSpPr>
        <p:spPr>
          <a:xfrm>
            <a:off x="325120" y="3043835"/>
            <a:ext cx="2575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E8C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6. Leadership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E8C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and Representation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E8C8C">
                  <a:lumMod val="5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7B7F2D-AA5F-7B7B-8867-D4F5203742F3}"/>
              </a:ext>
            </a:extLst>
          </p:cNvPr>
          <p:cNvSpPr txBox="1"/>
          <p:nvPr/>
        </p:nvSpPr>
        <p:spPr>
          <a:xfrm>
            <a:off x="3048000" y="2967335"/>
            <a:ext cx="15443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E8C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7. Intersectional Theology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E8C8C">
                  <a:lumMod val="5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6403C-E9F4-A701-66A2-E0BF7A821F12}"/>
              </a:ext>
            </a:extLst>
          </p:cNvPr>
          <p:cNvSpPr txBox="1"/>
          <p:nvPr/>
        </p:nvSpPr>
        <p:spPr>
          <a:xfrm>
            <a:off x="5283200" y="2967335"/>
            <a:ext cx="162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E8C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8. Social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E8C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Justice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E8C8C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Advocacy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E8C8C">
                  <a:lumMod val="50000"/>
                </a:srgbClr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18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05FD0-6914-6F9C-C71D-E5526AAD0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7AD7-A895-1D29-9B67-85CAE6D2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887638"/>
            <a:ext cx="11338560" cy="5094496"/>
          </a:xfrm>
        </p:spPr>
        <p:txBody>
          <a:bodyPr/>
          <a:lstStyle/>
          <a:p>
            <a:r>
              <a:rPr lang="en-US" sz="4000" dirty="0">
                <a:solidFill>
                  <a:schemeClr val="bg2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Rev. Dr. Katrina Roseboro-Marsh</a:t>
            </a:r>
            <a:br>
              <a:rPr lang="en-US" sz="4000" dirty="0">
                <a:solidFill>
                  <a:schemeClr val="bg2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</a:br>
            <a:r>
              <a:rPr lang="en-US" sz="4000" dirty="0">
                <a:solidFill>
                  <a:schemeClr val="bg2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Executive Director of </a:t>
            </a:r>
            <a:r>
              <a:rPr lang="en-US" sz="4000" dirty="0">
                <a:solidFill>
                  <a:schemeClr val="bg2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The Open and Affirming Coalition of the United Church of Christ</a:t>
            </a:r>
            <a:br>
              <a:rPr lang="en-US" sz="4000" dirty="0">
                <a:solidFill>
                  <a:schemeClr val="bg2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</a:br>
            <a:r>
              <a:rPr lang="en-US" sz="4000" dirty="0">
                <a:solidFill>
                  <a:schemeClr val="bg2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Katrina@openandaffirming.org</a:t>
            </a:r>
            <a:br>
              <a:rPr lang="en-US" sz="4000" dirty="0">
                <a:solidFill>
                  <a:schemeClr val="bg2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</a:br>
            <a:r>
              <a:rPr lang="en-US" sz="4000" dirty="0">
                <a:solidFill>
                  <a:schemeClr val="bg2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216-736-3789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AE8FF5-C7CA-EB45-0D14-59369AB4E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69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A35AE-C786-2AF6-273A-538B9B0FE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1FCD-59DB-60F7-D987-0AF5D287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876" y="887638"/>
            <a:ext cx="10202248" cy="5094496"/>
          </a:xfrm>
        </p:spPr>
        <p:txBody>
          <a:bodyPr/>
          <a:lstStyle/>
          <a:p>
            <a:r>
              <a:rPr lang="en-US" dirty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or Comments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33407-8699-02F8-C3ED-EF8BF9B6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55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465791-02C3-85CB-EC2D-AE1D097A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525" y="1431519"/>
            <a:ext cx="9599008" cy="3231921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rgbClr val="7030A0"/>
                </a:solidFill>
              </a:rPr>
              <a:t>THANK YOU! </a:t>
            </a:r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Dr. Katrina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Katrina@openandaffirming.org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www.openandaffirming.org</a:t>
            </a:r>
            <a:b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F2AD9-EC94-1F3D-3B79-64938E47A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6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504103-6319-C1BA-994F-97D3A9F1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961" y="1478396"/>
            <a:ext cx="4004994" cy="3445297"/>
          </a:xfrm>
        </p:spPr>
        <p:txBody>
          <a:bodyPr>
            <a:normAutofit/>
          </a:bodyPr>
          <a:lstStyle/>
          <a:p>
            <a:r>
              <a:rPr lang="en-US" sz="6000" dirty="0"/>
              <a:t>Question: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927D6-AFA7-348E-8C32-400C1E6F32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60465" y="1477963"/>
            <a:ext cx="5536135" cy="3446462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We've voted, now what do we do? </a:t>
            </a:r>
            <a:endParaRPr lang="en-US" sz="4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DBFA3-4929-EF34-6EC0-62D2B6817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1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7DE8A-9C05-81B7-E756-7A0567B8F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3252DD-237F-F86F-C021-0BD580E9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961" y="1478396"/>
            <a:ext cx="4004994" cy="344529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My Question To You: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A7A00-463A-6705-193E-3CBA420AF7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60465" y="1477963"/>
            <a:ext cx="5536135" cy="34464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know, and/or understand, about the next steps after a congregation has been certified? </a:t>
            </a:r>
            <a:endParaRPr lang="en-US" sz="4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0C0B15-CEB0-3CAF-BA23-237628BFC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3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B282789-4F8B-D647-09EB-50D8FF687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1415562"/>
            <a:ext cx="5750171" cy="400929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All next steps are rooted in </a:t>
            </a:r>
            <a:r>
              <a:rPr lang="en-US" sz="6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Affirming</a:t>
            </a:r>
            <a:r>
              <a:rPr lang="en-US" sz="6600" dirty="0"/>
              <a:t> </a:t>
            </a:r>
            <a:r>
              <a:rPr lang="en-US" sz="6600" dirty="0">
                <a:solidFill>
                  <a:srgbClr val="FFC000"/>
                </a:solidFill>
              </a:rPr>
              <a:t>OUTLOUD!</a:t>
            </a:r>
            <a:r>
              <a:rPr lang="en-US" sz="6600" dirty="0"/>
              <a:t> </a:t>
            </a:r>
          </a:p>
        </p:txBody>
      </p:sp>
      <p:pic>
        <p:nvPicPr>
          <p:cNvPr id="6" name="Picture Placeholder 4" descr="Green lights in the sky">
            <a:extLst>
              <a:ext uri="{FF2B5EF4-FFF2-40B4-BE49-F238E27FC236}">
                <a16:creationId xmlns:a16="http://schemas.microsoft.com/office/drawing/2014/main" id="{2EBC5878-1007-0F8E-3940-DE9D1D088B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8995" r="28995"/>
          <a:stretch/>
        </p:blipFill>
        <p:spPr>
          <a:xfrm>
            <a:off x="7877908" y="1"/>
            <a:ext cx="4314092" cy="6858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ECD88-7563-0E2D-38D6-262477CFE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7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7F92FBB-F1A6-DCA3-4B03-5EA99AE4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1" y="360485"/>
            <a:ext cx="6320020" cy="1427675"/>
          </a:xfrm>
        </p:spPr>
        <p:txBody>
          <a:bodyPr/>
          <a:lstStyle/>
          <a:p>
            <a:r>
              <a:rPr lang="en-US" dirty="0"/>
              <a:t>AFFIRMING:</a:t>
            </a:r>
            <a:br>
              <a:rPr lang="en-US" dirty="0"/>
            </a:br>
            <a:endParaRPr lang="en-US" dirty="0"/>
          </a:p>
        </p:txBody>
      </p:sp>
      <p:pic>
        <p:nvPicPr>
          <p:cNvPr id="24" name="Picture Placeholder 23" descr="Green lights in the sky">
            <a:extLst>
              <a:ext uri="{FF2B5EF4-FFF2-40B4-BE49-F238E27FC236}">
                <a16:creationId xmlns:a16="http://schemas.microsoft.com/office/drawing/2014/main" id="{61357E36-869D-B6D4-3E6E-ED43A227E59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7" b="37"/>
          <a:stretch/>
        </p:blipFill>
        <p:spPr>
          <a:xfrm>
            <a:off x="0" y="0"/>
            <a:ext cx="4308475" cy="6858000"/>
          </a:xfr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3E47AC3-3E43-6A30-A709-127578992F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24400" y="1712791"/>
            <a:ext cx="6817360" cy="213671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The ONA Coalition sees “affirming” to mean strong, 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evidence. 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Being publicly affirming of LGBTQIAN2S+ individuals mean 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intentionally 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actively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supporting and embracing their 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identities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rights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well-being</a:t>
            </a: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BE44FC-E43E-3153-168E-0A84BD9E6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1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0027CB-3C27-FC4C-AEF9-685A21EA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48" y="246183"/>
            <a:ext cx="9525000" cy="191952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Here are some ways to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demonstrate this affirmation: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5569D-4B51-26CD-C967-65D3F4059D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600" y="2274033"/>
            <a:ext cx="9525000" cy="3317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Educate Yourself: </a:t>
            </a:r>
            <a:br>
              <a:rPr 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Learn about LGBTQIAN2S+ history, terminology, and 	issues to better understand the experiences and 	challenges faced by LGBTQIAN2S+ individuals.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6BFA23-AB5B-BA88-E233-DE14DED5A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2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5889F-D9C4-8B8C-F354-E471C70D4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06F27A-56A4-BE91-1E5A-2D8813C4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48" y="246183"/>
            <a:ext cx="9525000" cy="191952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Here are some ways to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demonstrate this affirmation: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75964-0846-3863-CF8C-25F3A9FB45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600" y="1847313"/>
            <a:ext cx="9525000" cy="3317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en-US" sz="3200" b="1" i="1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Inclusive Language: 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rgbClr val="FF99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sz="3200" dirty="0">
                <a:solidFill>
                  <a:srgbClr val="FF99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Respect people's pronouns and gender 	identities. Use gender-neutral language 	whenever possible and avoid assumptions 	about someone's sexual orientation. Always 	ask and honor how the person identifies 	themself. </a:t>
            </a:r>
            <a:endParaRPr lang="en-US" sz="3200" dirty="0">
              <a:solidFill>
                <a:srgbClr val="FF99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969348-6772-D728-4F61-54FDCAB57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3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F409E-9F1B-B7D1-5C81-990100C18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15B0BA-AF84-43B0-7E4F-28F80FBC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748" y="246183"/>
            <a:ext cx="9525000" cy="191952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Here are some ways to 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demonstrate this affirmation: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C0644-CD1B-735E-6255-5039198FCE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1600" y="1847313"/>
            <a:ext cx="10149840" cy="3317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3. Advocate for LGBTQIAN2S+ Rights: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	Support policies and legislation that promote  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    	equality and protect the rights of LGBTQIAN2S+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	individuals, such as marriage equality, anti- 	discrimination laws, and transgender rights.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A9B134-E66D-122C-127C-AF1DB6ECE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5983104"/>
            <a:ext cx="1295400" cy="874895"/>
          </a:xfrm>
        </p:spPr>
        <p:txBody>
          <a:bodyPr/>
          <a:lstStyle/>
          <a:p>
            <a:fld id="{08AB70BE-1769-45B8-85A6-0C837432C7E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941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89118109_Win32_SL_V9" id="{6454AC99-8C99-4BAC-BC84-F0E4E9E51C00}" vid="{55E50301-91A0-4A2E-849E-A299590067FB}"/>
    </a:ext>
  </a:extLst>
</a:theme>
</file>

<file path=ppt/theme/theme2.xml><?xml version="1.0" encoding="utf-8"?>
<a:theme xmlns:a="http://schemas.openxmlformats.org/drawingml/2006/main" name="1_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LW_V5" id="{4FE3E7F2-DE97-43FB-9854-C2719499B15F}" vid="{37DF82F1-E382-44D9-A149-92ACBBF7054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53AF4-4FB0-4B39-9296-55DED383E9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D7C3E5-1734-4636-9EC5-AEB06BF1FB2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C5C2001-E626-4890-B405-22B5BD1CB0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{0216280D-32C1-495F-A965-F3829F9C472D}tf89118109_win32</Template>
  <TotalTime>62</TotalTime>
  <Words>989</Words>
  <Application>Microsoft Office PowerPoint</Application>
  <PresentationFormat>Widescreen</PresentationFormat>
  <Paragraphs>114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Aharoni</vt:lpstr>
      <vt:lpstr>Arial</vt:lpstr>
      <vt:lpstr>Arial Black</vt:lpstr>
      <vt:lpstr>Arial Nova Light</vt:lpstr>
      <vt:lpstr>Bodoni MT Black</vt:lpstr>
      <vt:lpstr>Calibri</vt:lpstr>
      <vt:lpstr>Elephant</vt:lpstr>
      <vt:lpstr>Sabon Next LT</vt:lpstr>
      <vt:lpstr>Custom</vt:lpstr>
      <vt:lpstr>1_Custom</vt:lpstr>
      <vt:lpstr>ONA 201 Living into Your ONA Covenant  GATEWAY Convocation 2024  </vt:lpstr>
      <vt:lpstr>Rev. Dr. Katrina Roseboro-Marsh Executive Director of The Open and Affirming Coalition of the United Church of Christ Katrina@openandaffirming.org 216-736-3789 </vt:lpstr>
      <vt:lpstr>Question: </vt:lpstr>
      <vt:lpstr>My Question To You: </vt:lpstr>
      <vt:lpstr>All next steps are rooted in Affirming OUTLOUD! </vt:lpstr>
      <vt:lpstr>AFFIRMING: </vt:lpstr>
      <vt:lpstr>Here are some ways to demonstrate this affirmation:</vt:lpstr>
      <vt:lpstr>Here are some ways to demonstrate this affirmation:</vt:lpstr>
      <vt:lpstr>Here are some ways to demonstrate this affirmation:</vt:lpstr>
      <vt:lpstr>Here are some ways to demonstrate this affirmation:</vt:lpstr>
      <vt:lpstr>Here are some ways to demonstrate this affirmation: </vt:lpstr>
      <vt:lpstr>Here are some ways to demonstrate this affirmation: </vt:lpstr>
      <vt:lpstr>Here are some ways to demonstrate this affirmation: </vt:lpstr>
      <vt:lpstr>Here are some ways to demonstrate this affirmation: </vt:lpstr>
      <vt:lpstr>Is There More? </vt:lpstr>
      <vt:lpstr>Why YES!   Living INTO:</vt:lpstr>
      <vt:lpstr>An intersectional open and affirming Christian movement envisions  a community that embraces and affirms the full diversity of human identities and experiences</vt:lpstr>
      <vt:lpstr>Intersectional vision</vt:lpstr>
      <vt:lpstr>Intersectional vision</vt:lpstr>
      <vt:lpstr>Questions or Comments  </vt:lpstr>
      <vt:lpstr>THANK YOU!   Dr. Katrina Katrina@openandaffirming.org www.openandaffirming.org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201 Living into Your ONA Covenant  GATEWAY Convocation 2024  </dc:title>
  <dc:creator>Katrina Roseboro-Marsh</dc:creator>
  <cp:lastModifiedBy>Katrina Roseboro-Marsh</cp:lastModifiedBy>
  <cp:revision>1</cp:revision>
  <dcterms:created xsi:type="dcterms:W3CDTF">2024-03-02T01:21:17Z</dcterms:created>
  <dcterms:modified xsi:type="dcterms:W3CDTF">2024-03-02T02:23:40Z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